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91"/>
    <p:restoredTop sz="94631"/>
  </p:normalViewPr>
  <p:slideViewPr>
    <p:cSldViewPr snapToGrid="0" snapToObjects="1">
      <p:cViewPr>
        <p:scale>
          <a:sx n="144" d="100"/>
          <a:sy n="144" d="100"/>
        </p:scale>
        <p:origin x="-72" y="-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938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2222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108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826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44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446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2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688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590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942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007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817C73-AF99-BB45-902B-5D4C980898E1}" type="datetimeFigureOut">
              <a:rPr lang="en-US" smtClean="0"/>
              <a:t>7/15/16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71B558-AF30-0B4E-BFDC-F37871137A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033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90622" y="165433"/>
            <a:ext cx="11745433" cy="1514511"/>
          </a:xfrm>
        </p:spPr>
        <p:txBody>
          <a:bodyPr anchor="t">
            <a:noAutofit/>
          </a:bodyPr>
          <a:lstStyle/>
          <a:p>
            <a:pPr algn="l"/>
            <a:r>
              <a:rPr lang="en-US" sz="2500" dirty="0" smtClean="0"/>
              <a:t>Food Choice Example: Nutrition labels are important sources </a:t>
            </a:r>
            <a:r>
              <a:rPr lang="en-US" sz="2500" dirty="0" smtClean="0"/>
              <a:t>of information for consumers. We will investigate how consumers choose between two products either from the yoghurt or the cereal category. </a:t>
            </a:r>
            <a:endParaRPr lang="en-US" sz="2500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290623" y="2007154"/>
            <a:ext cx="5684875" cy="109835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Instructions could read like this: </a:t>
            </a:r>
          </a:p>
          <a:p>
            <a:r>
              <a:rPr lang="en-US" dirty="0" smtClean="0"/>
              <a:t>Choose </a:t>
            </a:r>
            <a:r>
              <a:rPr lang="en-US" dirty="0" smtClean="0"/>
              <a:t>one of the following products. </a:t>
            </a:r>
            <a:endParaRPr lang="en-US" dirty="0" smtClean="0"/>
          </a:p>
          <a:p>
            <a:r>
              <a:rPr lang="en-US" dirty="0" smtClean="0"/>
              <a:t>Try </a:t>
            </a:r>
            <a:r>
              <a:rPr lang="en-US" dirty="0" smtClean="0"/>
              <a:t>to make a healthy choice.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812280" y="-3108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Subtitle 6"/>
          <p:cNvSpPr txBox="1">
            <a:spLocks/>
          </p:cNvSpPr>
          <p:nvPr/>
        </p:nvSpPr>
        <p:spPr>
          <a:xfrm>
            <a:off x="478463" y="3432719"/>
            <a:ext cx="5684875" cy="26747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Use the following information:</a:t>
            </a:r>
          </a:p>
          <a:p>
            <a:pPr algn="l"/>
            <a:r>
              <a:rPr lang="en-US" dirty="0" smtClean="0"/>
              <a:t>Name / Brand</a:t>
            </a:r>
          </a:p>
          <a:p>
            <a:pPr algn="l"/>
            <a:r>
              <a:rPr lang="en-US" dirty="0" smtClean="0"/>
              <a:t>Total fat</a:t>
            </a:r>
          </a:p>
          <a:p>
            <a:pPr algn="l"/>
            <a:r>
              <a:rPr lang="en-US" dirty="0" smtClean="0"/>
              <a:t>Cholesterol</a:t>
            </a:r>
          </a:p>
          <a:p>
            <a:pPr algn="l"/>
            <a:r>
              <a:rPr lang="en-US" dirty="0" smtClean="0"/>
              <a:t>Sodium</a:t>
            </a:r>
          </a:p>
          <a:p>
            <a:pPr algn="l"/>
            <a:r>
              <a:rPr lang="en-US" dirty="0" smtClean="0"/>
              <a:t>Protein</a:t>
            </a:r>
          </a:p>
          <a:p>
            <a:pPr algn="l"/>
            <a:r>
              <a:rPr lang="en-US" dirty="0" smtClean="0"/>
              <a:t>Total </a:t>
            </a:r>
            <a:r>
              <a:rPr lang="en-US" dirty="0" err="1" smtClean="0"/>
              <a:t>Cabohydrates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276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345" y="0"/>
            <a:ext cx="4727274" cy="67835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310" y="0"/>
            <a:ext cx="4090345" cy="6709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122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98791" y="-2"/>
            <a:ext cx="7031075" cy="70310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6255" y="86536"/>
            <a:ext cx="16562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615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817" y="0"/>
            <a:ext cx="2405743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3345"/>
            <a:ext cx="6331309" cy="6331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718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565" y="768709"/>
            <a:ext cx="3319957" cy="518351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462" y="734443"/>
            <a:ext cx="5217783" cy="521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9687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67</Words>
  <Application>Microsoft Macintosh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Arial</vt:lpstr>
      <vt:lpstr>Office Theme</vt:lpstr>
      <vt:lpstr>Food Choice Example: Nutrition labels are important sources of information for consumers. We will investigate how consumers choose between two products either from the yoghurt or the cereal category. 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Choice Example: Nutrition labels are important sources for information</dc:title>
  <dc:creator>Schulte-Mecklenbeck, Michael (IMU)</dc:creator>
  <cp:lastModifiedBy>Schulte-Mecklenbeck, Michael (IMU)</cp:lastModifiedBy>
  <cp:revision>5</cp:revision>
  <dcterms:created xsi:type="dcterms:W3CDTF">2016-07-15T07:19:30Z</dcterms:created>
  <dcterms:modified xsi:type="dcterms:W3CDTF">2016-07-15T08:03:26Z</dcterms:modified>
</cp:coreProperties>
</file>